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9906000" cx="685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4" roundtripDataSignature="AMtx7mjdmU2mAJUlbImAUwIvnxb7Spqp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5.xml"/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34" Type="http://schemas.openxmlformats.org/officeDocument/2006/relationships/slide" Target="slides/slide30.xml"/><Relationship Id="rId21" Type="http://schemas.openxmlformats.org/officeDocument/2006/relationships/slide" Target="slides/slide17.xml"/><Relationship Id="rId50" Type="http://schemas.openxmlformats.org/officeDocument/2006/relationships/slide" Target="slides/slide46.xml"/><Relationship Id="rId55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24" Type="http://schemas.openxmlformats.org/officeDocument/2006/relationships/slide" Target="slides/slide20.xml"/><Relationship Id="rId53" Type="http://schemas.openxmlformats.org/officeDocument/2006/relationships/slide" Target="slides/slide49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3" Type="http://schemas.openxmlformats.org/officeDocument/2006/relationships/slide" Target="slides/slide39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14" Type="http://schemas.openxmlformats.org/officeDocument/2006/relationships/slide" Target="slides/slide10.xml"/><Relationship Id="rId56" Type="http://schemas.openxmlformats.org/officeDocument/2006/relationships/customXml" Target="../customXml/item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46" Type="http://schemas.openxmlformats.org/officeDocument/2006/relationships/slide" Target="slides/slide42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5" Type="http://schemas.openxmlformats.org/officeDocument/2006/relationships/slide" Target="slides/slide2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1" Type="http://schemas.openxmlformats.org/officeDocument/2006/relationships/slide" Target="slides/slide37.xml"/><Relationship Id="rId20" Type="http://schemas.openxmlformats.org/officeDocument/2006/relationships/slide" Target="slides/slide16.xml"/><Relationship Id="rId54" Type="http://customschemas.google.com/relationships/presentationmetadata" Target="metadata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36" Type="http://schemas.openxmlformats.org/officeDocument/2006/relationships/slide" Target="slides/slide3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5" Type="http://schemas.openxmlformats.org/officeDocument/2006/relationships/slide" Target="slides/slide11.xml"/><Relationship Id="rId57" Type="http://schemas.openxmlformats.org/officeDocument/2006/relationships/customXml" Target="../customXml/item3.xml"/><Relationship Id="rId44" Type="http://schemas.openxmlformats.org/officeDocument/2006/relationships/slide" Target="slides/slide40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10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SG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c3e8dab10_0_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4c3e8dab1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g24c3e8dab1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Change frustrated to angry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06743c71c7ff161_7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506743c71c7ff16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506743c71c7ff16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Pass motion</a:t>
            </a:r>
            <a:endParaRPr/>
          </a:p>
        </p:txBody>
      </p:sp>
      <p:sp>
        <p:nvSpPr>
          <p:cNvPr id="241" name="Google Shape;24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36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33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34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Take out glass</a:t>
            </a:r>
            <a:endParaRPr/>
          </a:p>
        </p:txBody>
      </p:sp>
      <p:sp>
        <p:nvSpPr>
          <p:cNvPr id="274" name="Google Shape;274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10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490f4ce99_0_29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5490f4ce99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25490f4ce99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37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38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9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9b8d90c31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239b8d90c31_0_13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7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6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40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Stairs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Toilet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Center/School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Road/Pavement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Bedroom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Kitchen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Take out mcdonalds and KFC</a:t>
            </a:r>
            <a:endParaRPr/>
          </a:p>
        </p:txBody>
      </p:sp>
      <p:sp>
        <p:nvSpPr>
          <p:cNvPr id="359" name="Google Shape;359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p3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ea7e61239_3_5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2ea7e61239_3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g22ea7e61239_3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22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39b8d90c31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g239b8d90c31_0_55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23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24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25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Change to photograph of rice in a bowl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29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4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p26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27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ef3a88974_0_22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2ef3a8897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22ef3a88974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eating out, centre, play games, listen music, church/mosque, talking to ppl, going out</a:t>
            </a:r>
            <a:endParaRPr/>
          </a:p>
        </p:txBody>
      </p:sp>
      <p:sp>
        <p:nvSpPr>
          <p:cNvPr id="456" name="Google Shape;456;p16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39b8d90c31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eating out, centre, play games, listen music, church/mosque, talking to ppl, going out</a:t>
            </a:r>
            <a:endParaRPr/>
          </a:p>
        </p:txBody>
      </p:sp>
      <p:sp>
        <p:nvSpPr>
          <p:cNvPr id="464" name="Google Shape;464;g239b8d90c31_0_28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39b8d90c31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eating out, centre, play games, listen music, church/mosque, talking to ppl, going out</a:t>
            </a:r>
            <a:endParaRPr/>
          </a:p>
        </p:txBody>
      </p:sp>
      <p:sp>
        <p:nvSpPr>
          <p:cNvPr id="472" name="Google Shape;472;g239b8d90c31_0_34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39b8d90c31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SG"/>
              <a:t>eating out, centre, play games, listen music, church/mosque, talking to ppl, going out</a:t>
            </a:r>
            <a:endParaRPr/>
          </a:p>
        </p:txBody>
      </p:sp>
      <p:sp>
        <p:nvSpPr>
          <p:cNvPr id="480" name="Google Shape;480;g239b8d90c31_0_4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p18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5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3c148ec0fb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4" name="Google Shape;504;g23c148ec0fb_0_8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19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p31:notes"/>
          <p:cNvSpPr/>
          <p:nvPr>
            <p:ph idx="2" type="sldImg"/>
          </p:nvPr>
        </p:nvSpPr>
        <p:spPr>
          <a:xfrm>
            <a:off x="2360613" y="1143000"/>
            <a:ext cx="213677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4c3af4a11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g24c3af4a115_0_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ef3a88974_2_1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22ef3a88974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22ef3a88974_2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06743c71c7ff161_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506743c71c7ff16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506743c71c7ff16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490f4ce99_0_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25490f4ce9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25490f4ce9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490f4ce99_0_2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5490f4ce99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g25490f4ce99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490f4ce99_0_10:notes"/>
          <p:cNvSpPr/>
          <p:nvPr>
            <p:ph idx="2" type="sldImg"/>
          </p:nvPr>
        </p:nvSpPr>
        <p:spPr>
          <a:xfrm>
            <a:off x="2360613" y="1143000"/>
            <a:ext cx="2136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25490f4ce99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25490f4ce99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/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5"/>
          <p:cNvSpPr txBox="1"/>
          <p:nvPr>
            <p:ph idx="1" type="body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5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5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5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/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4"/>
          <p:cNvSpPr txBox="1"/>
          <p:nvPr>
            <p:ph idx="1" type="body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4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4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4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/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5"/>
          <p:cNvSpPr txBox="1"/>
          <p:nvPr>
            <p:ph idx="1" type="body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5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5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5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/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6"/>
          <p:cNvSpPr txBox="1"/>
          <p:nvPr>
            <p:ph idx="1" type="subTitle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" name="Google Shape;24;p46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6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6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/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7"/>
          <p:cNvSpPr txBox="1"/>
          <p:nvPr>
            <p:ph idx="1" type="body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7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7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7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 txBox="1"/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8"/>
          <p:cNvSpPr txBox="1"/>
          <p:nvPr>
            <p:ph idx="1" type="body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8"/>
          <p:cNvSpPr txBox="1"/>
          <p:nvPr>
            <p:ph idx="2" type="body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8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8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8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9"/>
          <p:cNvSpPr txBox="1"/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49"/>
          <p:cNvSpPr txBox="1"/>
          <p:nvPr>
            <p:ph idx="2" type="body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9"/>
          <p:cNvSpPr txBox="1"/>
          <p:nvPr>
            <p:ph idx="3" type="body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49"/>
          <p:cNvSpPr txBox="1"/>
          <p:nvPr>
            <p:ph idx="4" type="body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9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9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9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0"/>
          <p:cNvSpPr txBox="1"/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0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0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0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1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1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/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2"/>
          <p:cNvSpPr txBox="1"/>
          <p:nvPr>
            <p:ph idx="1" type="body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52"/>
          <p:cNvSpPr txBox="1"/>
          <p:nvPr>
            <p:ph idx="2" type="body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2" name="Google Shape;62;p52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2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2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/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3"/>
          <p:cNvSpPr/>
          <p:nvPr>
            <p:ph idx="2" type="pic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/>
          <p:nvPr>
            <p:ph idx="1" type="body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53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3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3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idx="1" type="body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4"/>
          <p:cNvSpPr txBox="1"/>
          <p:nvPr>
            <p:ph idx="10" type="dt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4"/>
          <p:cNvSpPr txBox="1"/>
          <p:nvPr>
            <p:ph idx="11" type="ftr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4"/>
          <p:cNvSpPr txBox="1"/>
          <p:nvPr>
            <p:ph idx="12" type="sldNum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45.xml"/><Relationship Id="rId10" Type="http://schemas.openxmlformats.org/officeDocument/2006/relationships/slide" Target="/ppt/slides/slide40.xml"/><Relationship Id="rId13" Type="http://schemas.openxmlformats.org/officeDocument/2006/relationships/image" Target="../media/image1.jpg"/><Relationship Id="rId12" Type="http://schemas.openxmlformats.org/officeDocument/2006/relationships/slide" Target="/ppt/slides/slide49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slide" Target="/ppt/slides/slide6.xml"/><Relationship Id="rId4" Type="http://schemas.openxmlformats.org/officeDocument/2006/relationships/slide" Target="/ppt/slides/slide10.xml"/><Relationship Id="rId9" Type="http://schemas.openxmlformats.org/officeDocument/2006/relationships/slide" Target="/ppt/slides/slide29.xml"/><Relationship Id="rId14" Type="http://schemas.openxmlformats.org/officeDocument/2006/relationships/image" Target="../media/image30.png"/><Relationship Id="rId5" Type="http://schemas.openxmlformats.org/officeDocument/2006/relationships/slide" Target="/ppt/slides/slide14.xml"/><Relationship Id="rId6" Type="http://schemas.openxmlformats.org/officeDocument/2006/relationships/slide" Target="/ppt/slides/slide22.xml"/><Relationship Id="rId7" Type="http://schemas.openxmlformats.org/officeDocument/2006/relationships/slide" Target="/ppt/slides/slide24.xml"/><Relationship Id="rId8" Type="http://schemas.openxmlformats.org/officeDocument/2006/relationships/slide" Target="/ppt/slides/slide26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slide" Target="/ppt/slides/slide1.xml"/><Relationship Id="rId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40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14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36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4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slide" Target="/ppt/slides/slide1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Relationship Id="rId4" Type="http://schemas.openxmlformats.org/officeDocument/2006/relationships/image" Target="../media/image60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Relationship Id="rId4" Type="http://schemas.openxmlformats.org/officeDocument/2006/relationships/image" Target="../media/image39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53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53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5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56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39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Relationship Id="rId4" Type="http://schemas.openxmlformats.org/officeDocument/2006/relationships/image" Target="../media/image88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66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/ppt/slides/slide1.xml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3.png"/><Relationship Id="rId8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Relationship Id="rId4" Type="http://schemas.openxmlformats.org/officeDocument/2006/relationships/image" Target="../media/image80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Relationship Id="rId4" Type="http://schemas.openxmlformats.org/officeDocument/2006/relationships/image" Target="../media/image61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0.png"/><Relationship Id="rId4" Type="http://schemas.openxmlformats.org/officeDocument/2006/relationships/image" Target="../media/image5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4.png"/><Relationship Id="rId4" Type="http://schemas.openxmlformats.org/officeDocument/2006/relationships/image" Target="../media/image5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Relationship Id="rId4" Type="http://schemas.openxmlformats.org/officeDocument/2006/relationships/image" Target="../media/image5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image" Target="../media/image6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Relationship Id="rId4" Type="http://schemas.openxmlformats.org/officeDocument/2006/relationships/image" Target="../media/image68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4.png"/><Relationship Id="rId4" Type="http://schemas.openxmlformats.org/officeDocument/2006/relationships/image" Target="../media/image64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4.png"/><Relationship Id="rId4" Type="http://schemas.openxmlformats.org/officeDocument/2006/relationships/image" Target="../media/image67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slide" Target="/ppt/slides/slide1.xml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Relationship Id="rId4" Type="http://schemas.openxmlformats.org/officeDocument/2006/relationships/image" Target="../media/image73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png"/><Relationship Id="rId4" Type="http://schemas.openxmlformats.org/officeDocument/2006/relationships/image" Target="../media/image8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5.png"/><Relationship Id="rId4" Type="http://schemas.openxmlformats.org/officeDocument/2006/relationships/image" Target="../media/image8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Relationship Id="rId4" Type="http://schemas.openxmlformats.org/officeDocument/2006/relationships/image" Target="../media/image76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Relationship Id="rId4" Type="http://schemas.openxmlformats.org/officeDocument/2006/relationships/image" Target="../media/image86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png"/><Relationship Id="rId4" Type="http://schemas.openxmlformats.org/officeDocument/2006/relationships/image" Target="../media/image39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3.png"/><Relationship Id="rId4" Type="http://schemas.openxmlformats.org/officeDocument/2006/relationships/image" Target="../media/image87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9.png"/><Relationship Id="rId4" Type="http://schemas.openxmlformats.org/officeDocument/2006/relationships/image" Target="../media/image95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7" Type="http://schemas.openxmlformats.org/officeDocument/2006/relationships/slide" Target="/ppt/slides/slide1.xml"/><Relationship Id="rId8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slide" Target="/ppt/slides/slide1.xml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slide" Target="/ppt/slides/slide1.xml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" Target="/ppt/slides/slide1.xml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c3e8dab10_0_0"/>
          <p:cNvSpPr txBox="1"/>
          <p:nvPr>
            <p:ph idx="1" type="body"/>
          </p:nvPr>
        </p:nvSpPr>
        <p:spPr>
          <a:xfrm>
            <a:off x="471450" y="3448759"/>
            <a:ext cx="5915100" cy="7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howjump?jump=nextslide"/>
              </a:rPr>
              <a:t>Introduction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3"/>
              </a:rPr>
              <a:t>Orienting Questions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4"/>
              </a:rPr>
              <a:t>Feelings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5"/>
              </a:rPr>
              <a:t>Bowel/Urine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6"/>
              </a:rPr>
              <a:t>Sleep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7"/>
              </a:rPr>
              <a:t>Medication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8"/>
              </a:rPr>
              <a:t>Falls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9"/>
              </a:rPr>
              <a:t>Food &amp; Drink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10"/>
              </a:rPr>
              <a:t>Daily Routine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11"/>
              </a:rPr>
              <a:t>Exercise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SG" sz="1600" u="sng">
                <a:solidFill>
                  <a:schemeClr val="hlink"/>
                </a:solidFill>
                <a:hlinkClick action="ppaction://hlinksldjump" r:id="rId12"/>
              </a:rPr>
              <a:t>Family</a:t>
            </a:r>
            <a:endParaRPr sz="1600"/>
          </a:p>
        </p:txBody>
      </p:sp>
      <p:sp>
        <p:nvSpPr>
          <p:cNvPr id="90" name="Google Shape;90;g24c3e8dab10_0_0"/>
          <p:cNvSpPr txBox="1"/>
          <p:nvPr>
            <p:ph idx="4294967295" type="ctrTitle"/>
          </p:nvPr>
        </p:nvSpPr>
        <p:spPr>
          <a:xfrm>
            <a:off x="285113" y="3081743"/>
            <a:ext cx="5829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3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Page</a:t>
            </a:r>
            <a:endParaRPr b="1" i="0" sz="3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g24c3e8dab10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886825" y="0"/>
            <a:ext cx="1405375" cy="22345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4c3e8dab10_0_0"/>
          <p:cNvSpPr txBox="1"/>
          <p:nvPr/>
        </p:nvSpPr>
        <p:spPr>
          <a:xfrm>
            <a:off x="1090500" y="2234525"/>
            <a:ext cx="46770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SG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Supports for Communication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g24c3e8dab10_0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67500" y="8755525"/>
            <a:ext cx="926600" cy="9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2"/>
          <p:cNvPicPr preferRelativeResize="0"/>
          <p:nvPr/>
        </p:nvPicPr>
        <p:blipFill rotWithShape="1">
          <a:blip r:embed="rId3">
            <a:alphaModFix/>
          </a:blip>
          <a:srcRect b="0" l="59444" r="21943" t="34191"/>
          <a:stretch/>
        </p:blipFill>
        <p:spPr>
          <a:xfrm>
            <a:off x="5048393" y="3967547"/>
            <a:ext cx="1609046" cy="302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4">
            <a:alphaModFix/>
          </a:blip>
          <a:srcRect b="0" l="21836" r="22542" t="0"/>
          <a:stretch/>
        </p:blipFill>
        <p:spPr>
          <a:xfrm>
            <a:off x="200562" y="3810512"/>
            <a:ext cx="4847842" cy="46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000" y="426050"/>
            <a:ext cx="5745975" cy="31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725" y="8443400"/>
            <a:ext cx="3341438" cy="13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/>
          <p:cNvSpPr txBox="1"/>
          <p:nvPr>
            <p:ph idx="4294967295" type="ctrTitle"/>
          </p:nvPr>
        </p:nvSpPr>
        <p:spPr>
          <a:xfrm>
            <a:off x="0" y="-12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Feelings 1c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2">
            <a:hlinkClick action="ppaction://hlinksldjump"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506743c71c7ff161_7"/>
          <p:cNvPicPr preferRelativeResize="0"/>
          <p:nvPr/>
        </p:nvPicPr>
        <p:blipFill rotWithShape="1">
          <a:blip r:embed="rId3">
            <a:alphaModFix/>
          </a:blip>
          <a:srcRect b="65023" l="22198" r="58712" t="0"/>
          <a:stretch/>
        </p:blipFill>
        <p:spPr>
          <a:xfrm>
            <a:off x="3431653" y="4460425"/>
            <a:ext cx="3190598" cy="35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506743c71c7ff161_7"/>
          <p:cNvPicPr preferRelativeResize="0"/>
          <p:nvPr/>
        </p:nvPicPr>
        <p:blipFill rotWithShape="1">
          <a:blip r:embed="rId3">
            <a:alphaModFix/>
          </a:blip>
          <a:srcRect b="34589" l="21836" r="58711" t="34350"/>
          <a:stretch/>
        </p:blipFill>
        <p:spPr>
          <a:xfrm>
            <a:off x="133750" y="4731752"/>
            <a:ext cx="3190598" cy="305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506743c71c7ff161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00" y="426050"/>
            <a:ext cx="5745975" cy="31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506743c71c7ff161_7"/>
          <p:cNvSpPr txBox="1"/>
          <p:nvPr>
            <p:ph type="ctrTitle"/>
          </p:nvPr>
        </p:nvSpPr>
        <p:spPr>
          <a:xfrm>
            <a:off x="-1364100" y="-51967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b="1" lang="en-SG" sz="1900" u="sng">
                <a:solidFill>
                  <a:schemeClr val="lt1"/>
                </a:solidFill>
              </a:rPr>
              <a:t>Feelings / Pain2</a:t>
            </a:r>
            <a:endParaRPr b="1" sz="1900" u="sng">
              <a:solidFill>
                <a:schemeClr val="lt1"/>
              </a:solidFill>
            </a:endParaRPr>
          </a:p>
        </p:txBody>
      </p:sp>
      <p:pic>
        <p:nvPicPr>
          <p:cNvPr id="221" name="Google Shape;221;g506743c71c7ff161_7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163" y="480750"/>
            <a:ext cx="5259675" cy="33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438" y="4585450"/>
            <a:ext cx="6543125" cy="37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/>
          <p:nvPr>
            <p:ph idx="4294967295" type="ctrTitle"/>
          </p:nvPr>
        </p:nvSpPr>
        <p:spPr>
          <a:xfrm>
            <a:off x="157450" y="-29875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Feelings/Pain 3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350" y="1400900"/>
            <a:ext cx="6335300" cy="30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875" y="4766750"/>
            <a:ext cx="6444250" cy="316559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 txBox="1"/>
          <p:nvPr>
            <p:ph idx="4294967295" type="ctrTitle"/>
          </p:nvPr>
        </p:nvSpPr>
        <p:spPr>
          <a:xfrm>
            <a:off x="-690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Feelings/Pain 4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4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200" y="410475"/>
            <a:ext cx="5653600" cy="34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 txBox="1"/>
          <p:nvPr>
            <p:ph idx="4294967295" type="ctrTitle"/>
          </p:nvPr>
        </p:nvSpPr>
        <p:spPr>
          <a:xfrm>
            <a:off x="762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27" y="766227"/>
            <a:ext cx="6479950" cy="28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25" y="4886500"/>
            <a:ext cx="6329751" cy="4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>
            <p:ph idx="4294967295" type="ctrTitle"/>
          </p:nvPr>
        </p:nvSpPr>
        <p:spPr>
          <a:xfrm>
            <a:off x="762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6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 rotWithShape="1">
          <a:blip r:embed="rId3">
            <a:alphaModFix/>
          </a:blip>
          <a:srcRect b="13983" l="0" r="74949" t="13969"/>
          <a:stretch/>
        </p:blipFill>
        <p:spPr>
          <a:xfrm>
            <a:off x="1581975" y="3579725"/>
            <a:ext cx="3694027" cy="59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4">
            <a:alphaModFix/>
          </a:blip>
          <a:srcRect b="10200" l="10236" r="10961" t="22153"/>
          <a:stretch/>
        </p:blipFill>
        <p:spPr>
          <a:xfrm>
            <a:off x="335536" y="383100"/>
            <a:ext cx="6186951" cy="30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>
            <p:ph idx="4294967295" type="ctrTitle"/>
          </p:nvPr>
        </p:nvSpPr>
        <p:spPr>
          <a:xfrm>
            <a:off x="1375325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3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3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b="13399" l="32543" r="46824" t="15170"/>
          <a:stretch/>
        </p:blipFill>
        <p:spPr>
          <a:xfrm>
            <a:off x="1784913" y="3338475"/>
            <a:ext cx="3288173" cy="64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b="9981" l="6860" r="6287" t="27395"/>
          <a:stretch/>
        </p:blipFill>
        <p:spPr>
          <a:xfrm>
            <a:off x="56038" y="711475"/>
            <a:ext cx="6745926" cy="26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4"/>
          <p:cNvSpPr txBox="1"/>
          <p:nvPr>
            <p:ph idx="4294967295" type="ctrTitle"/>
          </p:nvPr>
        </p:nvSpPr>
        <p:spPr>
          <a:xfrm>
            <a:off x="7582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 4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4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>
            <a:alphaModFix/>
          </a:blip>
          <a:srcRect b="13989" l="62304" r="28230" t="70846"/>
          <a:stretch/>
        </p:blipFill>
        <p:spPr>
          <a:xfrm>
            <a:off x="787436" y="7644160"/>
            <a:ext cx="2160715" cy="182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 rotWithShape="1">
          <a:blip r:embed="rId3">
            <a:alphaModFix/>
          </a:blip>
          <a:srcRect b="55994" l="84896" r="0" t="10669"/>
          <a:stretch/>
        </p:blipFill>
        <p:spPr>
          <a:xfrm>
            <a:off x="2948149" y="3836500"/>
            <a:ext cx="3449299" cy="400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 rotWithShape="1">
          <a:blip r:embed="rId3">
            <a:alphaModFix/>
          </a:blip>
          <a:srcRect b="10315" l="84896" r="0" t="71524"/>
          <a:stretch/>
        </p:blipFill>
        <p:spPr>
          <a:xfrm>
            <a:off x="2919296" y="7835068"/>
            <a:ext cx="3478152" cy="207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55994" l="60875" r="28232" t="10669"/>
          <a:stretch/>
        </p:blipFill>
        <p:spPr>
          <a:xfrm>
            <a:off x="460550" y="3836500"/>
            <a:ext cx="2487600" cy="400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 b="9009" l="6766" r="5351" t="19703"/>
          <a:stretch/>
        </p:blipFill>
        <p:spPr>
          <a:xfrm>
            <a:off x="203775" y="574650"/>
            <a:ext cx="6478550" cy="30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idx="4294967295" type="ctrTitle"/>
          </p:nvPr>
        </p:nvSpPr>
        <p:spPr>
          <a:xfrm>
            <a:off x="1342875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 5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5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238" y="644950"/>
            <a:ext cx="4983525" cy="3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 txBox="1"/>
          <p:nvPr>
            <p:ph idx="4294967295" type="ctrTitle"/>
          </p:nvPr>
        </p:nvSpPr>
        <p:spPr>
          <a:xfrm>
            <a:off x="2252275" y="-12992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 6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5490f4ce99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800" y="1"/>
            <a:ext cx="2779206" cy="21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5490f4ce99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6401" y="3209476"/>
            <a:ext cx="1846527" cy="26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5490f4ce99_0_29"/>
          <p:cNvPicPr preferRelativeResize="0"/>
          <p:nvPr/>
        </p:nvPicPr>
        <p:blipFill rotWithShape="1">
          <a:blip r:embed="rId5">
            <a:alphaModFix/>
          </a:blip>
          <a:srcRect b="0" l="6316" r="4968" t="0"/>
          <a:stretch/>
        </p:blipFill>
        <p:spPr>
          <a:xfrm>
            <a:off x="3555043" y="3209475"/>
            <a:ext cx="1846533" cy="266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5490f4ce99_0_29"/>
          <p:cNvPicPr preferRelativeResize="0"/>
          <p:nvPr/>
        </p:nvPicPr>
        <p:blipFill rotWithShape="1">
          <a:blip r:embed="rId6">
            <a:alphaModFix/>
          </a:blip>
          <a:srcRect b="0" l="4636" r="4627" t="0"/>
          <a:stretch/>
        </p:blipFill>
        <p:spPr>
          <a:xfrm>
            <a:off x="3586869" y="6654539"/>
            <a:ext cx="1865468" cy="258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5490f4ce99_0_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5663" y="6622249"/>
            <a:ext cx="1919149" cy="25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5490f4ce99_0_29"/>
          <p:cNvSpPr txBox="1"/>
          <p:nvPr/>
        </p:nvSpPr>
        <p:spPr>
          <a:xfrm>
            <a:off x="1522314" y="5873141"/>
            <a:ext cx="171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Angie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5490f4ce99_0_29"/>
          <p:cNvSpPr txBox="1"/>
          <p:nvPr/>
        </p:nvSpPr>
        <p:spPr>
          <a:xfrm>
            <a:off x="3620970" y="5873141"/>
            <a:ext cx="171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Pei Ing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5490f4ce99_0_29"/>
          <p:cNvSpPr txBox="1"/>
          <p:nvPr/>
        </p:nvSpPr>
        <p:spPr>
          <a:xfrm>
            <a:off x="1447231" y="9208100"/>
            <a:ext cx="178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Grace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25490f4ce99_0_29"/>
          <p:cNvSpPr txBox="1"/>
          <p:nvPr/>
        </p:nvSpPr>
        <p:spPr>
          <a:xfrm>
            <a:off x="3628403" y="9208100"/>
            <a:ext cx="178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Nad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5490f4ce99_0_29"/>
          <p:cNvSpPr txBox="1"/>
          <p:nvPr>
            <p:ph idx="4294967295" type="ctrTitle"/>
          </p:nvPr>
        </p:nvSpPr>
        <p:spPr>
          <a:xfrm>
            <a:off x="0" y="1638675"/>
            <a:ext cx="19191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21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1</a:t>
            </a:r>
            <a:endParaRPr b="1" i="0" sz="21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25490f4ce99_0_29"/>
          <p:cNvSpPr txBox="1"/>
          <p:nvPr/>
        </p:nvSpPr>
        <p:spPr>
          <a:xfrm>
            <a:off x="148625" y="217925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Hello I am…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g25490f4ce99_0_29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7500" y="8755525"/>
            <a:ext cx="926600" cy="9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7"/>
          <p:cNvPicPr preferRelativeResize="0"/>
          <p:nvPr/>
        </p:nvPicPr>
        <p:blipFill rotWithShape="1">
          <a:blip r:embed="rId3">
            <a:alphaModFix/>
          </a:blip>
          <a:srcRect b="0" l="16969" r="43661" t="33837"/>
          <a:stretch/>
        </p:blipFill>
        <p:spPr>
          <a:xfrm>
            <a:off x="756551" y="4257474"/>
            <a:ext cx="5344901" cy="505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213" y="535500"/>
            <a:ext cx="6171575" cy="30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7"/>
          <p:cNvSpPr txBox="1"/>
          <p:nvPr>
            <p:ph idx="4294967295" type="ctrTitle"/>
          </p:nvPr>
        </p:nvSpPr>
        <p:spPr>
          <a:xfrm>
            <a:off x="14728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 6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7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 b="25685" l="22366" r="22566" t="26076"/>
          <a:stretch/>
        </p:blipFill>
        <p:spPr>
          <a:xfrm>
            <a:off x="652288" y="1149325"/>
            <a:ext cx="5553427" cy="27364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25" y="4886500"/>
            <a:ext cx="6329751" cy="4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8"/>
          <p:cNvSpPr txBox="1"/>
          <p:nvPr>
            <p:ph idx="4294967295" type="ctrTitle"/>
          </p:nvPr>
        </p:nvSpPr>
        <p:spPr>
          <a:xfrm>
            <a:off x="1342875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Bowel/Urine  7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3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05" y="390650"/>
            <a:ext cx="3741000" cy="37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>
            <p:ph idx="4294967295" type="ctrTitle"/>
          </p:nvPr>
        </p:nvSpPr>
        <p:spPr>
          <a:xfrm>
            <a:off x="762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Sleep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9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239b8d90c31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00" y="4558125"/>
            <a:ext cx="6597000" cy="2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39b8d90c31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05" y="390650"/>
            <a:ext cx="3741000" cy="37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39b8d90c31_0_13"/>
          <p:cNvSpPr txBox="1"/>
          <p:nvPr>
            <p:ph idx="4294967295" type="ctrTitle"/>
          </p:nvPr>
        </p:nvSpPr>
        <p:spPr>
          <a:xfrm>
            <a:off x="-690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Sleep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239b8d90c31_0_13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212" y="1137525"/>
            <a:ext cx="4889565" cy="27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7"/>
          <p:cNvSpPr txBox="1"/>
          <p:nvPr>
            <p:ph idx="4294967295" type="ctrTitle"/>
          </p:nvPr>
        </p:nvSpPr>
        <p:spPr>
          <a:xfrm>
            <a:off x="76200" y="12992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Medication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7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25" y="4886500"/>
            <a:ext cx="6329751" cy="45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25" y="1684850"/>
            <a:ext cx="6329750" cy="2289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0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Medication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2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1100" y="648450"/>
            <a:ext cx="3395800" cy="33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"/>
          <p:cNvSpPr txBox="1"/>
          <p:nvPr>
            <p:ph idx="4294967295" type="ctrTitle"/>
          </p:nvPr>
        </p:nvSpPr>
        <p:spPr>
          <a:xfrm>
            <a:off x="762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6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0"/>
          <p:cNvPicPr preferRelativeResize="0"/>
          <p:nvPr/>
        </p:nvPicPr>
        <p:blipFill rotWithShape="1">
          <a:blip r:embed="rId3">
            <a:alphaModFix/>
          </a:blip>
          <a:srcRect b="24728" l="34349" r="20160" t="24905"/>
          <a:stretch/>
        </p:blipFill>
        <p:spPr>
          <a:xfrm>
            <a:off x="1012476" y="985150"/>
            <a:ext cx="5089824" cy="316994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3" name="Google Shape;35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25" y="4886500"/>
            <a:ext cx="6329751" cy="4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0"/>
          <p:cNvSpPr txBox="1"/>
          <p:nvPr>
            <p:ph idx="4294967295" type="ctrTitle"/>
          </p:nvPr>
        </p:nvSpPr>
        <p:spPr>
          <a:xfrm>
            <a:off x="-690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1"/>
          <p:cNvPicPr preferRelativeResize="0"/>
          <p:nvPr/>
        </p:nvPicPr>
        <p:blipFill rotWithShape="1">
          <a:blip r:embed="rId3">
            <a:alphaModFix/>
          </a:blip>
          <a:srcRect b="27142" l="25747" r="25970" t="23198"/>
          <a:stretch/>
        </p:blipFill>
        <p:spPr>
          <a:xfrm>
            <a:off x="732824" y="957750"/>
            <a:ext cx="5392349" cy="311955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4">
            <a:alphaModFix/>
          </a:blip>
          <a:srcRect b="0" l="0" r="23588" t="0"/>
          <a:stretch/>
        </p:blipFill>
        <p:spPr>
          <a:xfrm>
            <a:off x="164575" y="4634550"/>
            <a:ext cx="6528850" cy="480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 txBox="1"/>
          <p:nvPr>
            <p:ph idx="4294967295" type="ctrTitle"/>
          </p:nvPr>
        </p:nvSpPr>
        <p:spPr>
          <a:xfrm>
            <a:off x="-69000" y="16237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3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1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9275" y="9440800"/>
            <a:ext cx="355325" cy="3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6450" y="973325"/>
            <a:ext cx="3743850" cy="30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"/>
          <p:cNvSpPr txBox="1"/>
          <p:nvPr>
            <p:ph idx="4294967295" type="ctrTitle"/>
          </p:nvPr>
        </p:nvSpPr>
        <p:spPr>
          <a:xfrm>
            <a:off x="76200" y="19485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3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ea7e61239_3_5"/>
          <p:cNvSpPr txBox="1"/>
          <p:nvPr/>
        </p:nvSpPr>
        <p:spPr>
          <a:xfrm>
            <a:off x="2668717" y="5940046"/>
            <a:ext cx="145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Ilham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22ea7e61239_3_5"/>
          <p:cNvSpPr txBox="1"/>
          <p:nvPr/>
        </p:nvSpPr>
        <p:spPr>
          <a:xfrm>
            <a:off x="4997013" y="5940046"/>
            <a:ext cx="145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Soo Wen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22ea7e61239_3_5"/>
          <p:cNvSpPr txBox="1"/>
          <p:nvPr/>
        </p:nvSpPr>
        <p:spPr>
          <a:xfrm>
            <a:off x="325468" y="5900021"/>
            <a:ext cx="145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Justin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2ea7e61239_3_5"/>
          <p:cNvSpPr txBox="1"/>
          <p:nvPr/>
        </p:nvSpPr>
        <p:spPr>
          <a:xfrm>
            <a:off x="1360698" y="9100737"/>
            <a:ext cx="142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g22ea7e61239_3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75" y="3557065"/>
            <a:ext cx="1786571" cy="234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2ea7e61239_3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0820" y="3597090"/>
            <a:ext cx="1786570" cy="23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2ea7e61239_3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2782" y="3534838"/>
            <a:ext cx="1866743" cy="240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2ea7e61239_3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0812" y="6786425"/>
            <a:ext cx="1961721" cy="234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2ea7e61239_3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8001" y="6812617"/>
            <a:ext cx="1747987" cy="228810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22ea7e61239_3_5"/>
          <p:cNvSpPr txBox="1"/>
          <p:nvPr/>
        </p:nvSpPr>
        <p:spPr>
          <a:xfrm>
            <a:off x="4007954" y="9100737"/>
            <a:ext cx="1422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Caleb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g22ea7e61239_3_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28800" y="1"/>
            <a:ext cx="2779206" cy="21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2ea7e61239_3_5"/>
          <p:cNvSpPr txBox="1"/>
          <p:nvPr/>
        </p:nvSpPr>
        <p:spPr>
          <a:xfrm>
            <a:off x="297850" y="259180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Hello I am…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22ea7e61239_3_5"/>
          <p:cNvSpPr txBox="1"/>
          <p:nvPr>
            <p:ph idx="4294967295" type="ctrTitle"/>
          </p:nvPr>
        </p:nvSpPr>
        <p:spPr>
          <a:xfrm>
            <a:off x="4447900" y="2446193"/>
            <a:ext cx="5829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2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2</a:t>
            </a:r>
            <a:endParaRPr b="1" i="0" sz="26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22ea7e61239_3_5">
            <a:hlinkClick action="ppaction://hlinksldjump"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67500" y="8755525"/>
            <a:ext cx="926600" cy="9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188" y="1110150"/>
            <a:ext cx="4849630" cy="31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62" y="4785875"/>
            <a:ext cx="6666475" cy="47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2"/>
          <p:cNvSpPr txBox="1"/>
          <p:nvPr>
            <p:ph idx="4294967295" type="ctrTitle"/>
          </p:nvPr>
        </p:nvSpPr>
        <p:spPr>
          <a:xfrm>
            <a:off x="95750" y="12992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2 (Carbs)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239b8d90c31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188" y="1110150"/>
            <a:ext cx="4849630" cy="31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239b8d90c31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762400"/>
            <a:ext cx="6554424" cy="47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39b8d90c31_0_55"/>
          <p:cNvSpPr txBox="1"/>
          <p:nvPr>
            <p:ph idx="4294967295" type="ctrTitle"/>
          </p:nvPr>
        </p:nvSpPr>
        <p:spPr>
          <a:xfrm>
            <a:off x="-68387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3 (Desserts/Snacks)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g239b8d90c31_0_55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4400" y="9475925"/>
            <a:ext cx="320200" cy="3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3"/>
          <p:cNvPicPr preferRelativeResize="0"/>
          <p:nvPr/>
        </p:nvPicPr>
        <p:blipFill rotWithShape="1">
          <a:blip r:embed="rId3">
            <a:alphaModFix/>
          </a:blip>
          <a:srcRect b="0" l="0" r="25152" t="0"/>
          <a:stretch/>
        </p:blipFill>
        <p:spPr>
          <a:xfrm>
            <a:off x="205376" y="4540876"/>
            <a:ext cx="6447274" cy="484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188" y="1110150"/>
            <a:ext cx="4849630" cy="31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>
            <p:ph idx="4294967295" type="ctrTitle"/>
          </p:nvPr>
        </p:nvSpPr>
        <p:spPr>
          <a:xfrm>
            <a:off x="205375" y="29230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4 (Mains)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3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4575" y="9386100"/>
            <a:ext cx="410025" cy="4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4"/>
          <p:cNvPicPr preferRelativeResize="0"/>
          <p:nvPr/>
        </p:nvPicPr>
        <p:blipFill rotWithShape="1">
          <a:blip r:embed="rId3">
            <a:alphaModFix/>
          </a:blip>
          <a:srcRect b="0" l="0" r="41044" t="0"/>
          <a:stretch/>
        </p:blipFill>
        <p:spPr>
          <a:xfrm>
            <a:off x="326060" y="3840000"/>
            <a:ext cx="6205867" cy="5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175" y="644950"/>
            <a:ext cx="4849630" cy="31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4"/>
          <p:cNvSpPr txBox="1"/>
          <p:nvPr>
            <p:ph idx="4294967295" type="ctrTitle"/>
          </p:nvPr>
        </p:nvSpPr>
        <p:spPr>
          <a:xfrm>
            <a:off x="-6900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 5 Protein 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4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5"/>
          <p:cNvPicPr preferRelativeResize="0"/>
          <p:nvPr/>
        </p:nvPicPr>
        <p:blipFill rotWithShape="1">
          <a:blip r:embed="rId3">
            <a:alphaModFix/>
          </a:blip>
          <a:srcRect b="0" l="0" r="25152" t="0"/>
          <a:stretch/>
        </p:blipFill>
        <p:spPr>
          <a:xfrm>
            <a:off x="180361" y="4503250"/>
            <a:ext cx="6497275" cy="488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188" y="1110150"/>
            <a:ext cx="4849630" cy="31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5"/>
          <p:cNvSpPr txBox="1"/>
          <p:nvPr>
            <p:ph idx="4294967295" type="ctrTitle"/>
          </p:nvPr>
        </p:nvSpPr>
        <p:spPr>
          <a:xfrm>
            <a:off x="1803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6 (vegetables)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25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4550" y="9386075"/>
            <a:ext cx="410050" cy="4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75" y="1942896"/>
            <a:ext cx="5249050" cy="3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738" y="5679902"/>
            <a:ext cx="6364524" cy="26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8"/>
          <p:cNvSpPr txBox="1"/>
          <p:nvPr>
            <p:ph idx="4294967295" type="ctrTitle"/>
          </p:nvPr>
        </p:nvSpPr>
        <p:spPr>
          <a:xfrm>
            <a:off x="1803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7 (Quantity)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/>
          <p:cNvPicPr preferRelativeResize="0"/>
          <p:nvPr/>
        </p:nvPicPr>
        <p:blipFill rotWithShape="1">
          <a:blip r:embed="rId3">
            <a:alphaModFix/>
          </a:blip>
          <a:srcRect b="0" l="0" r="23233" t="0"/>
          <a:stretch/>
        </p:blipFill>
        <p:spPr>
          <a:xfrm>
            <a:off x="224250" y="4460425"/>
            <a:ext cx="6460925" cy="47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513" y="863875"/>
            <a:ext cx="4615950" cy="28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 txBox="1"/>
          <p:nvPr>
            <p:ph idx="4294967295" type="ctrTitle"/>
          </p:nvPr>
        </p:nvSpPr>
        <p:spPr>
          <a:xfrm>
            <a:off x="1803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8 (Places)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9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5850" y="1329075"/>
            <a:ext cx="3346288" cy="27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"/>
          <p:cNvSpPr txBox="1"/>
          <p:nvPr>
            <p:ph idx="4294967295" type="ctrTitle"/>
          </p:nvPr>
        </p:nvSpPr>
        <p:spPr>
          <a:xfrm>
            <a:off x="1803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9 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4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 b="0" l="17005" r="7878" t="0"/>
          <a:stretch/>
        </p:blipFill>
        <p:spPr>
          <a:xfrm>
            <a:off x="159900" y="4435200"/>
            <a:ext cx="6538200" cy="489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938" y="1082800"/>
            <a:ext cx="4662125" cy="29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6"/>
          <p:cNvSpPr txBox="1"/>
          <p:nvPr>
            <p:ph idx="4294967295" type="ctrTitle"/>
          </p:nvPr>
        </p:nvSpPr>
        <p:spPr>
          <a:xfrm>
            <a:off x="18035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10 (Drink)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26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9800" y="9331325"/>
            <a:ext cx="464800" cy="4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7"/>
          <p:cNvPicPr preferRelativeResize="0"/>
          <p:nvPr/>
        </p:nvPicPr>
        <p:blipFill rotWithShape="1">
          <a:blip r:embed="rId3">
            <a:alphaModFix/>
          </a:blip>
          <a:srcRect b="0" l="17005" r="7878" t="0"/>
          <a:stretch/>
        </p:blipFill>
        <p:spPr>
          <a:xfrm>
            <a:off x="159900" y="4435200"/>
            <a:ext cx="6538200" cy="489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738" y="1465900"/>
            <a:ext cx="5830525" cy="25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7"/>
          <p:cNvSpPr txBox="1"/>
          <p:nvPr>
            <p:ph idx="4294967295" type="ctrTitle"/>
          </p:nvPr>
        </p:nvSpPr>
        <p:spPr>
          <a:xfrm>
            <a:off x="-68987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Food/Drink 11 (drinks)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7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4275" y="9465800"/>
            <a:ext cx="330325" cy="3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ef3a88974_0_22"/>
          <p:cNvSpPr txBox="1"/>
          <p:nvPr/>
        </p:nvSpPr>
        <p:spPr>
          <a:xfrm>
            <a:off x="3958924" y="9257315"/>
            <a:ext cx="1474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 Chen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2ef3a88974_0_22"/>
          <p:cNvSpPr txBox="1"/>
          <p:nvPr/>
        </p:nvSpPr>
        <p:spPr>
          <a:xfrm>
            <a:off x="204712" y="6119904"/>
            <a:ext cx="1467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Joy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2ef3a88974_0_22"/>
          <p:cNvSpPr txBox="1"/>
          <p:nvPr/>
        </p:nvSpPr>
        <p:spPr>
          <a:xfrm>
            <a:off x="1119464" y="9257315"/>
            <a:ext cx="1474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 See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2ef3a88974_0_22"/>
          <p:cNvSpPr txBox="1"/>
          <p:nvPr/>
        </p:nvSpPr>
        <p:spPr>
          <a:xfrm>
            <a:off x="2700021" y="6119904"/>
            <a:ext cx="1467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Euan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22ef3a88974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463" y="6707700"/>
            <a:ext cx="1718390" cy="254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2ef3a88974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25" y="3797275"/>
            <a:ext cx="1884715" cy="232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ef3a88974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5559" y="6909711"/>
            <a:ext cx="2092453" cy="234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2ef3a88974_0_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91378" y="3836814"/>
            <a:ext cx="1884725" cy="22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2ef3a88974_0_22"/>
          <p:cNvSpPr txBox="1"/>
          <p:nvPr/>
        </p:nvSpPr>
        <p:spPr>
          <a:xfrm>
            <a:off x="5115626" y="6119904"/>
            <a:ext cx="1467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Chris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g22ef3a88974_0_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11690" y="3926669"/>
            <a:ext cx="1875285" cy="215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2ef3a88974_0_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28800" y="1"/>
            <a:ext cx="2779206" cy="21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2ef3a88974_0_22"/>
          <p:cNvSpPr txBox="1"/>
          <p:nvPr>
            <p:ph idx="4294967295" type="ctrTitle"/>
          </p:nvPr>
        </p:nvSpPr>
        <p:spPr>
          <a:xfrm>
            <a:off x="3473550" y="2387775"/>
            <a:ext cx="31095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3</a:t>
            </a:r>
            <a:endParaRPr b="1" i="0" sz="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2ef3a88974_0_22"/>
          <p:cNvSpPr txBox="1"/>
          <p:nvPr/>
        </p:nvSpPr>
        <p:spPr>
          <a:xfrm>
            <a:off x="240350" y="281915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Hello I am…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2ef3a88974_0_22"/>
          <p:cNvSpPr txBox="1"/>
          <p:nvPr>
            <p:ph idx="4294967295" type="ctrTitle"/>
          </p:nvPr>
        </p:nvSpPr>
        <p:spPr>
          <a:xfrm>
            <a:off x="3655550" y="2275668"/>
            <a:ext cx="5829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33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3</a:t>
            </a:r>
            <a:endParaRPr b="1" i="0" sz="33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g22ef3a88974_0_22">
            <a:hlinkClick action="ppaction://hlinksldjump"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725" y="3958376"/>
            <a:ext cx="6452575" cy="460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138" y="483774"/>
            <a:ext cx="5785725" cy="31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6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Routine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16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g239b8d90c31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138" y="483774"/>
            <a:ext cx="5785725" cy="31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39b8d90c31_0_28"/>
          <p:cNvPicPr preferRelativeResize="0"/>
          <p:nvPr/>
        </p:nvPicPr>
        <p:blipFill rotWithShape="1">
          <a:blip r:embed="rId4">
            <a:alphaModFix/>
          </a:blip>
          <a:srcRect b="0" l="6006" r="0" t="0"/>
          <a:stretch/>
        </p:blipFill>
        <p:spPr>
          <a:xfrm>
            <a:off x="205850" y="4269725"/>
            <a:ext cx="6446302" cy="45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239b8d90c31_0_28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Routine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g239b8d90c31_0_2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239b8d90c31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725" y="3958376"/>
            <a:ext cx="6452575" cy="460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39b8d90c31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688" y="316575"/>
            <a:ext cx="6034650" cy="32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39b8d90c31_0_34"/>
          <p:cNvSpPr txBox="1"/>
          <p:nvPr>
            <p:ph idx="4294967295" type="ctrTitle"/>
          </p:nvPr>
        </p:nvSpPr>
        <p:spPr>
          <a:xfrm>
            <a:off x="-68987" y="-19487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Routine 3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g239b8d90c31_0_34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239b8d90c31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688" y="316575"/>
            <a:ext cx="6034650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39b8d90c31_0_40"/>
          <p:cNvPicPr preferRelativeResize="0"/>
          <p:nvPr/>
        </p:nvPicPr>
        <p:blipFill rotWithShape="1">
          <a:blip r:embed="rId4">
            <a:alphaModFix/>
          </a:blip>
          <a:srcRect b="0" l="6006" r="0" t="0"/>
          <a:stretch/>
        </p:blipFill>
        <p:spPr>
          <a:xfrm>
            <a:off x="205850" y="4269725"/>
            <a:ext cx="6446302" cy="45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39b8d90c31_0_40"/>
          <p:cNvSpPr txBox="1"/>
          <p:nvPr>
            <p:ph idx="4294967295" type="ctrTitle"/>
          </p:nvPr>
        </p:nvSpPr>
        <p:spPr>
          <a:xfrm>
            <a:off x="-68987" y="-25985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Routine 4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g239b8d90c31_0_4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224020"/>
            <a:ext cx="6553201" cy="46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550" y="535500"/>
            <a:ext cx="6302900" cy="32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8"/>
          <p:cNvSpPr txBox="1"/>
          <p:nvPr>
            <p:ph idx="4294967295" type="ctrTitle"/>
          </p:nvPr>
        </p:nvSpPr>
        <p:spPr>
          <a:xfrm>
            <a:off x="-69000" y="-292325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Routine 5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3" name="Google Shape;493;p1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75853"/>
            <a:ext cx="6705600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7851" y="617900"/>
            <a:ext cx="4022300" cy="339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5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23c148ec0fb_0_8"/>
          <p:cNvPicPr preferRelativeResize="0"/>
          <p:nvPr/>
        </p:nvPicPr>
        <p:blipFill rotWithShape="1">
          <a:blip r:embed="rId3">
            <a:alphaModFix/>
          </a:blip>
          <a:srcRect b="14503" l="5703" r="0" t="8756"/>
          <a:stretch/>
        </p:blipFill>
        <p:spPr>
          <a:xfrm>
            <a:off x="252250" y="935375"/>
            <a:ext cx="6048702" cy="324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3c148ec0fb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95474"/>
            <a:ext cx="6553201" cy="457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3c148ec0fb_0_8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 2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g23c148ec0fb_0_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763" y="918600"/>
            <a:ext cx="5424475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25" y="4886500"/>
            <a:ext cx="6329751" cy="4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9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 3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19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1"/>
          <p:cNvPicPr preferRelativeResize="0"/>
          <p:nvPr/>
        </p:nvPicPr>
        <p:blipFill rotWithShape="1">
          <a:blip r:embed="rId3">
            <a:alphaModFix/>
          </a:blip>
          <a:srcRect b="0" l="12983" r="13659" t="0"/>
          <a:stretch/>
        </p:blipFill>
        <p:spPr>
          <a:xfrm>
            <a:off x="329075" y="4644600"/>
            <a:ext cx="6352248" cy="487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238" y="891225"/>
            <a:ext cx="5277925" cy="32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1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Wants 1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31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4050" y="9515575"/>
            <a:ext cx="280550" cy="28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24c3af4a115_0_0"/>
          <p:cNvPicPr preferRelativeResize="0"/>
          <p:nvPr/>
        </p:nvPicPr>
        <p:blipFill rotWithShape="1">
          <a:blip r:embed="rId3">
            <a:alphaModFix/>
          </a:blip>
          <a:srcRect b="0" l="12070" r="25735" t="0"/>
          <a:stretch/>
        </p:blipFill>
        <p:spPr>
          <a:xfrm>
            <a:off x="466637" y="4086500"/>
            <a:ext cx="5924726" cy="53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24c3af4a115_0_0"/>
          <p:cNvPicPr preferRelativeResize="0"/>
          <p:nvPr/>
        </p:nvPicPr>
        <p:blipFill rotWithShape="1">
          <a:blip r:embed="rId4">
            <a:alphaModFix/>
          </a:blip>
          <a:srcRect b="64661" l="15420" r="56343" t="12974"/>
          <a:stretch/>
        </p:blipFill>
        <p:spPr>
          <a:xfrm>
            <a:off x="2367638" y="528325"/>
            <a:ext cx="2122725" cy="21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24c3af4a115_0_0"/>
          <p:cNvSpPr txBox="1"/>
          <p:nvPr/>
        </p:nvSpPr>
        <p:spPr>
          <a:xfrm>
            <a:off x="2613300" y="2707625"/>
            <a:ext cx="24057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SG" sz="50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Who?</a:t>
            </a:r>
            <a:endParaRPr b="0" i="0" sz="50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24c3af4a115_0_0"/>
          <p:cNvSpPr txBox="1"/>
          <p:nvPr>
            <p:ph idx="4294967295"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19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endParaRPr b="1" i="0" sz="19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g24c3af4a115_0_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ef3a88974_2_1"/>
          <p:cNvSpPr txBox="1"/>
          <p:nvPr/>
        </p:nvSpPr>
        <p:spPr>
          <a:xfrm>
            <a:off x="5085662" y="7529915"/>
            <a:ext cx="1445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Amanda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22ef3a88974_2_1"/>
          <p:cNvSpPr txBox="1"/>
          <p:nvPr/>
        </p:nvSpPr>
        <p:spPr>
          <a:xfrm>
            <a:off x="277209" y="7529915"/>
            <a:ext cx="1445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Deborah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2ef3a88974_2_1"/>
          <p:cNvSpPr txBox="1"/>
          <p:nvPr/>
        </p:nvSpPr>
        <p:spPr>
          <a:xfrm>
            <a:off x="2706274" y="7529915"/>
            <a:ext cx="1445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SG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Sadhana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22ef3a88974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63" y="4875910"/>
            <a:ext cx="1808319" cy="265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2ef3a88974_2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4828" y="4875900"/>
            <a:ext cx="1808319" cy="265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2ef3a88974_2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3893" y="4875915"/>
            <a:ext cx="1808319" cy="265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2ef3a88974_2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8800" y="1"/>
            <a:ext cx="2779206" cy="21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2ef3a88974_2_1"/>
          <p:cNvSpPr txBox="1"/>
          <p:nvPr>
            <p:ph idx="4294967295" type="ctrTitle"/>
          </p:nvPr>
        </p:nvSpPr>
        <p:spPr>
          <a:xfrm>
            <a:off x="3733375" y="9084293"/>
            <a:ext cx="5829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-SG" sz="33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4</a:t>
            </a:r>
            <a:endParaRPr b="1" i="0" sz="33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2ef3a88974_2_1"/>
          <p:cNvSpPr txBox="1"/>
          <p:nvPr/>
        </p:nvSpPr>
        <p:spPr>
          <a:xfrm>
            <a:off x="240350" y="281915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Hello I am…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22ef3a88974_2_1">
            <a:hlinkClick action="ppaction://hlinksldjump"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06743c71c7ff161_0"/>
          <p:cNvSpPr txBox="1"/>
          <p:nvPr>
            <p:ph type="ctrTitle"/>
          </p:nvPr>
        </p:nvSpPr>
        <p:spPr>
          <a:xfrm>
            <a:off x="514350" y="-9"/>
            <a:ext cx="5829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SG" sz="3400">
                <a:solidFill>
                  <a:schemeClr val="lt1"/>
                </a:solidFill>
              </a:rPr>
              <a:t>Orientation 1</a:t>
            </a:r>
            <a:r>
              <a:rPr lang="en-SG" sz="7300">
                <a:solidFill>
                  <a:schemeClr val="lt1"/>
                </a:solidFill>
              </a:rPr>
              <a:t> </a:t>
            </a:r>
            <a:endParaRPr sz="7300">
              <a:solidFill>
                <a:schemeClr val="lt1"/>
              </a:solidFill>
            </a:endParaRPr>
          </a:p>
        </p:txBody>
      </p:sp>
      <p:pic>
        <p:nvPicPr>
          <p:cNvPr id="171" name="Google Shape;171;g506743c71c7ff16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950528"/>
            <a:ext cx="6705600" cy="270888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506743c71c7ff161_0"/>
          <p:cNvSpPr txBox="1"/>
          <p:nvPr/>
        </p:nvSpPr>
        <p:spPr>
          <a:xfrm>
            <a:off x="240350" y="281915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your name?...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g506743c71c7ff161_0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490f4ce99_0_0"/>
          <p:cNvSpPr txBox="1"/>
          <p:nvPr>
            <p:ph type="ctrTitle"/>
          </p:nvPr>
        </p:nvSpPr>
        <p:spPr>
          <a:xfrm>
            <a:off x="663675" y="707148"/>
            <a:ext cx="58293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SG" sz="2400">
                <a:solidFill>
                  <a:schemeClr val="lt1"/>
                </a:solidFill>
              </a:rPr>
              <a:t>Orientation 2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80" name="Google Shape;180;g25490f4ce9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890988"/>
            <a:ext cx="6553201" cy="278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5490f4ce99_0_0"/>
          <p:cNvSpPr txBox="1"/>
          <p:nvPr/>
        </p:nvSpPr>
        <p:spPr>
          <a:xfrm>
            <a:off x="240350" y="2819150"/>
            <a:ext cx="6041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SG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Boy or Girl?</a:t>
            </a:r>
            <a:endParaRPr b="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25490f4ce99_0_0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25490f4ce99_0_20"/>
          <p:cNvPicPr preferRelativeResize="0"/>
          <p:nvPr/>
        </p:nvPicPr>
        <p:blipFill rotWithShape="1">
          <a:blip r:embed="rId3">
            <a:alphaModFix/>
          </a:blip>
          <a:srcRect b="0" l="0" r="23230" t="0"/>
          <a:stretch/>
        </p:blipFill>
        <p:spPr>
          <a:xfrm>
            <a:off x="197662" y="4814900"/>
            <a:ext cx="6462677" cy="47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5490f4ce99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252" y="303447"/>
            <a:ext cx="5047500" cy="38286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g25490f4ce99_0_20"/>
          <p:cNvSpPr txBox="1"/>
          <p:nvPr>
            <p:ph type="ctrTitle"/>
          </p:nvPr>
        </p:nvSpPr>
        <p:spPr>
          <a:xfrm>
            <a:off x="0" y="0"/>
            <a:ext cx="31677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b="1" lang="en-SG" sz="1900" u="sng">
                <a:solidFill>
                  <a:schemeClr val="lt1"/>
                </a:solidFill>
              </a:rPr>
              <a:t>Orientation  3</a:t>
            </a:r>
            <a:endParaRPr b="1" sz="1900" u="sng">
              <a:solidFill>
                <a:schemeClr val="lt1"/>
              </a:solidFill>
            </a:endParaRPr>
          </a:p>
        </p:txBody>
      </p:sp>
      <p:pic>
        <p:nvPicPr>
          <p:cNvPr id="191" name="Google Shape;191;g25490f4ce99_0_2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5490f4ce99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8" y="1376350"/>
            <a:ext cx="6143625" cy="261937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g25490f4ce99_0_10"/>
          <p:cNvPicPr preferRelativeResize="0"/>
          <p:nvPr/>
        </p:nvPicPr>
        <p:blipFill rotWithShape="1">
          <a:blip r:embed="rId4">
            <a:alphaModFix/>
          </a:blip>
          <a:srcRect b="15504" l="7868" r="23534" t="0"/>
          <a:stretch/>
        </p:blipFill>
        <p:spPr>
          <a:xfrm>
            <a:off x="357200" y="4728150"/>
            <a:ext cx="6143624" cy="391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5490f4ce99_0_10"/>
          <p:cNvSpPr txBox="1"/>
          <p:nvPr>
            <p:ph type="ctrTitle"/>
          </p:nvPr>
        </p:nvSpPr>
        <p:spPr>
          <a:xfrm>
            <a:off x="0" y="0"/>
            <a:ext cx="6996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b="1" lang="en-SG" sz="1900" u="sng">
                <a:solidFill>
                  <a:schemeClr val="lt1"/>
                </a:solidFill>
              </a:rPr>
              <a:t>Orientation  4</a:t>
            </a:r>
            <a:endParaRPr b="1" sz="1900" u="sng">
              <a:solidFill>
                <a:schemeClr val="lt1"/>
              </a:solidFill>
            </a:endParaRPr>
          </a:p>
        </p:txBody>
      </p:sp>
      <p:pic>
        <p:nvPicPr>
          <p:cNvPr id="200" name="Google Shape;200;g25490f4ce99_0_1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800" y="9257325"/>
            <a:ext cx="538800" cy="5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AC59FAFDED894EA0B4C5599C1A29CA" ma:contentTypeVersion="14" ma:contentTypeDescription="Create a new document." ma:contentTypeScope="" ma:versionID="de476c0b350619a6a5e7b6c81a80ebfa">
  <xsd:schema xmlns:xsd="http://www.w3.org/2001/XMLSchema" xmlns:xs="http://www.w3.org/2001/XMLSchema" xmlns:p="http://schemas.microsoft.com/office/2006/metadata/properties" xmlns:ns2="3421aab9-2dbf-4938-9a4f-88704097ad73" xmlns:ns3="53fb9008-4e86-47d0-8563-8babd149fe16" targetNamespace="http://schemas.microsoft.com/office/2006/metadata/properties" ma:root="true" ma:fieldsID="55d543d3697f5bd7b0456213a2ed7d1a" ns2:_="" ns3:_="">
    <xsd:import namespace="3421aab9-2dbf-4938-9a4f-88704097ad73"/>
    <xsd:import namespace="53fb9008-4e86-47d0-8563-8babd149f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1aab9-2dbf-4938-9a4f-88704097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9bd3292-f0e9-4cdf-9ecf-a6c616992b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b9008-4e86-47d0-8563-8babd149fe1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6a1fe64-fbf1-4e08-b9d0-78cd4caa9775}" ma:internalName="TaxCatchAll" ma:showField="CatchAllData" ma:web="53fb9008-4e86-47d0-8563-8babd149fe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fb9008-4e86-47d0-8563-8babd149fe16" xsi:nil="true"/>
    <lcf76f155ced4ddcb4097134ff3c332f xmlns="3421aab9-2dbf-4938-9a4f-88704097ad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05E301-6869-417C-A467-D105C41033C6}"/>
</file>

<file path=customXml/itemProps2.xml><?xml version="1.0" encoding="utf-8"?>
<ds:datastoreItem xmlns:ds="http://schemas.openxmlformats.org/officeDocument/2006/customXml" ds:itemID="{63BFE8EA-7797-4525-A55F-67052D5207F2}"/>
</file>

<file path=customXml/itemProps3.xml><?xml version="1.0" encoding="utf-8"?>
<ds:datastoreItem xmlns:ds="http://schemas.openxmlformats.org/officeDocument/2006/customXml" ds:itemID="{C14DA9FA-1D3C-4B92-AADA-DF774EAE3AD5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Sadhana D/O SAMY</dc:creator>
  <dcterms:created xsi:type="dcterms:W3CDTF">2023-06-16T03:38:27Z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0x010100DCAC59FAFDED894EA0B4C5599C1A29CA</vt:lpwstr>
  </property>
</Properties>
</file>